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rompt" panose="00000500000000000000" pitchFamily="2" charset="-34"/>
      <p:regular r:id="rId12"/>
      <p:bold r:id="rId13"/>
      <p:italic r:id="rId14"/>
      <p:boldItalic r:id="rId15"/>
    </p:embeddedFont>
    <p:embeddedFont>
      <p:font typeface="Prompt Bold" panose="00000800000000000000" charset="-34"/>
      <p:regular r:id="rId16"/>
    </p:embeddedFont>
    <p:embeddedFont>
      <p:font typeface="Prompt Light" panose="00000400000000000000" pitchFamily="2" charset="-34"/>
      <p:regular r:id="rId17"/>
      <p:italic r:id="rId18"/>
    </p:embeddedFont>
    <p:embeddedFont>
      <p:font typeface="Prompt Medium" panose="00000600000000000000" pitchFamily="2" charset="-34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1848" y="850893"/>
            <a:ext cx="8943699" cy="8026970"/>
          </a:xfrm>
          <a:custGeom>
            <a:avLst/>
            <a:gdLst/>
            <a:ahLst/>
            <a:cxnLst/>
            <a:rect l="l" t="t" r="r" b="b"/>
            <a:pathLst>
              <a:path w="8943699" h="8026970">
                <a:moveTo>
                  <a:pt x="0" y="0"/>
                </a:moveTo>
                <a:lnTo>
                  <a:pt x="8943699" y="0"/>
                </a:lnTo>
                <a:lnTo>
                  <a:pt x="8943699" y="8026970"/>
                </a:lnTo>
                <a:lnTo>
                  <a:pt x="0" y="802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39916" y="5656524"/>
            <a:ext cx="3482163" cy="3486521"/>
          </a:xfrm>
          <a:custGeom>
            <a:avLst/>
            <a:gdLst/>
            <a:ahLst/>
            <a:cxnLst/>
            <a:rect l="l" t="t" r="r" b="b"/>
            <a:pathLst>
              <a:path w="3482163" h="3486521">
                <a:moveTo>
                  <a:pt x="0" y="0"/>
                </a:moveTo>
                <a:lnTo>
                  <a:pt x="3482163" y="0"/>
                </a:lnTo>
                <a:lnTo>
                  <a:pt x="3482163" y="3486520"/>
                </a:lnTo>
                <a:lnTo>
                  <a:pt x="0" y="3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69916" y="2775728"/>
            <a:ext cx="3596916" cy="4081200"/>
            <a:chOff x="0" y="0"/>
            <a:chExt cx="4795889" cy="5441600"/>
          </a:xfrm>
        </p:grpSpPr>
        <p:sp>
          <p:nvSpPr>
            <p:cNvPr id="5" name="TextBox 5"/>
            <p:cNvSpPr txBox="1"/>
            <p:nvPr/>
          </p:nvSpPr>
          <p:spPr>
            <a:xfrm>
              <a:off x="0" y="447675"/>
              <a:ext cx="4795889" cy="302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65"/>
                </a:lnSpc>
              </a:pPr>
              <a:r>
                <a:rPr lang="en-US" sz="17166" b="1">
                  <a:solidFill>
                    <a:srgbClr val="FFFFFF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3D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13245"/>
              <a:ext cx="4599875" cy="1428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469"/>
                </a:lnSpc>
              </a:pPr>
              <a:r>
                <a:rPr lang="en-US" sz="803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EPT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69916" y="8124461"/>
            <a:ext cx="4708018" cy="1018583"/>
            <a:chOff x="0" y="0"/>
            <a:chExt cx="6277357" cy="1358111"/>
          </a:xfrm>
        </p:grpSpPr>
        <p:sp>
          <p:nvSpPr>
            <p:cNvPr id="8" name="TextBox 8"/>
            <p:cNvSpPr txBox="1"/>
            <p:nvPr/>
          </p:nvSpPr>
          <p:spPr>
            <a:xfrm>
              <a:off x="0" y="76200"/>
              <a:ext cx="5606769" cy="48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85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14971"/>
              <a:ext cx="6277357" cy="64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7"/>
                </a:lnSpc>
              </a:pPr>
              <a:r>
                <a:rPr lang="en-US" sz="3707" b="1">
                  <a:solidFill>
                    <a:srgbClr val="FFFFFF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1° SECUNDARIA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31715">
            <a:off x="5223764" y="-1981908"/>
            <a:ext cx="4564225" cy="4096392"/>
          </a:xfrm>
          <a:custGeom>
            <a:avLst/>
            <a:gdLst/>
            <a:ahLst/>
            <a:cxnLst/>
            <a:rect l="l" t="t" r="r" b="b"/>
            <a:pathLst>
              <a:path w="4564225" h="4096392">
                <a:moveTo>
                  <a:pt x="0" y="0"/>
                </a:moveTo>
                <a:lnTo>
                  <a:pt x="4564225" y="0"/>
                </a:lnTo>
                <a:lnTo>
                  <a:pt x="4564225" y="4096392"/>
                </a:lnTo>
                <a:lnTo>
                  <a:pt x="0" y="409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51662" y="1212688"/>
            <a:ext cx="1482956" cy="1484812"/>
          </a:xfrm>
          <a:custGeom>
            <a:avLst/>
            <a:gdLst/>
            <a:ahLst/>
            <a:cxnLst/>
            <a:rect l="l" t="t" r="r" b="b"/>
            <a:pathLst>
              <a:path w="1482956" h="1484812">
                <a:moveTo>
                  <a:pt x="0" y="0"/>
                </a:moveTo>
                <a:lnTo>
                  <a:pt x="1482956" y="0"/>
                </a:lnTo>
                <a:lnTo>
                  <a:pt x="1482956" y="1484813"/>
                </a:lnTo>
                <a:lnTo>
                  <a:pt x="0" y="1484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7319" y="2865591"/>
            <a:ext cx="6937909" cy="180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4"/>
              </a:lnSpc>
            </a:pPr>
            <a:r>
              <a:rPr lang="en-US" sz="7338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ACTIVIDAD PARA CASA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2400" y="5311591"/>
            <a:ext cx="12346865" cy="176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7"/>
              </a:lnSpc>
            </a:pPr>
            <a:r>
              <a:rPr lang="en-US" sz="5806" dirty="0" err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Desarrolla</a:t>
            </a:r>
            <a:r>
              <a:rPr lang="en-US" sz="5806" dirty="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a un </a:t>
            </a:r>
            <a:r>
              <a:rPr lang="en-US" sz="5806" dirty="0" err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personaje</a:t>
            </a:r>
            <a:r>
              <a:rPr lang="en-US" sz="5806" dirty="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de </a:t>
            </a:r>
            <a:r>
              <a:rPr lang="en-US" sz="5806" dirty="0" err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tu</a:t>
            </a:r>
            <a:r>
              <a:rPr lang="en-US" sz="5806" dirty="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5806" dirty="0" err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eleccion</a:t>
            </a:r>
            <a:r>
              <a:rPr lang="en-US" sz="5806" dirty="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5806" dirty="0" err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usando</a:t>
            </a:r>
            <a:r>
              <a:rPr lang="en-US" sz="5806" dirty="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5806" dirty="0" err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tinkercad</a:t>
            </a:r>
            <a:endParaRPr lang="en-US" sz="5806" dirty="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6484" y="1001100"/>
            <a:ext cx="745023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500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QUE ES EL 3D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95371"/>
            <a:ext cx="5312102" cy="416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3403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INTRODUCCIÓN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13314"/>
            <a:ext cx="8115300" cy="392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8"/>
              </a:lnSpc>
            </a:pP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El 3D es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cuando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un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objeto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tiene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tres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dimensiones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: largo, ancho y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profundidad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. Es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como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ver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algo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en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la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vida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real, que no solo es plano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como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un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dibujo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en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una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hoja,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sino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que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tiene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volumen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y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puedes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verlo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desde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diferentes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3682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lados</a:t>
            </a:r>
            <a:r>
              <a:rPr lang="en-US" sz="3682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.</a:t>
            </a:r>
          </a:p>
        </p:txBody>
      </p:sp>
      <p:pic>
        <p:nvPicPr>
          <p:cNvPr id="1030" name="Picture 6" descr="Super Mario Bros juego Transparent PNG">
            <a:extLst>
              <a:ext uri="{FF2B5EF4-FFF2-40B4-BE49-F238E27FC236}">
                <a16:creationId xmlns:a16="http://schemas.microsoft.com/office/drawing/2014/main" id="{4F381C6A-15D0-CCDB-1A41-F30AE340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16" y="-520082"/>
            <a:ext cx="10822484" cy="108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29022" y="3812330"/>
            <a:ext cx="6665976" cy="8229600"/>
          </a:xfrm>
          <a:custGeom>
            <a:avLst/>
            <a:gdLst/>
            <a:ahLst/>
            <a:cxnLst/>
            <a:rect l="l" t="t" r="r" b="b"/>
            <a:pathLst>
              <a:path w="6665976" h="8229600">
                <a:moveTo>
                  <a:pt x="0" y="0"/>
                </a:moveTo>
                <a:lnTo>
                  <a:pt x="6665976" y="0"/>
                </a:lnTo>
                <a:lnTo>
                  <a:pt x="66659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14316">
            <a:off x="11106911" y="459022"/>
            <a:ext cx="10664117" cy="5052125"/>
          </a:xfrm>
          <a:custGeom>
            <a:avLst/>
            <a:gdLst/>
            <a:ahLst/>
            <a:cxnLst/>
            <a:rect l="l" t="t" r="r" b="b"/>
            <a:pathLst>
              <a:path w="10664117" h="5052125">
                <a:moveTo>
                  <a:pt x="0" y="0"/>
                </a:moveTo>
                <a:lnTo>
                  <a:pt x="10664117" y="0"/>
                </a:lnTo>
                <a:lnTo>
                  <a:pt x="10664117" y="5052125"/>
                </a:lnTo>
                <a:lnTo>
                  <a:pt x="0" y="505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2608" y="9455071"/>
            <a:ext cx="5975944" cy="6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576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CUADRADO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6484" y="1001100"/>
            <a:ext cx="1040257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5000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FIGURAS GEOMETRICAS Y 3D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2056" y="9455071"/>
            <a:ext cx="5975944" cy="65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576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CUBO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92464" y="2203529"/>
            <a:ext cx="6492019" cy="6946992"/>
            <a:chOff x="0" y="0"/>
            <a:chExt cx="8656025" cy="926265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3274" r="3274"/>
            <a:stretch>
              <a:fillRect/>
            </a:stretch>
          </p:blipFill>
          <p:spPr>
            <a:xfrm>
              <a:off x="0" y="0"/>
              <a:ext cx="8656025" cy="926265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766145" y="2203529"/>
            <a:ext cx="6492019" cy="6946992"/>
            <a:chOff x="0" y="0"/>
            <a:chExt cx="8656025" cy="926265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l="3274" r="3274"/>
            <a:stretch>
              <a:fillRect/>
            </a:stretch>
          </p:blipFill>
          <p:spPr>
            <a:xfrm>
              <a:off x="0" y="0"/>
              <a:ext cx="8656025" cy="9262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29022" y="3812330"/>
            <a:ext cx="6665976" cy="8229600"/>
          </a:xfrm>
          <a:custGeom>
            <a:avLst/>
            <a:gdLst/>
            <a:ahLst/>
            <a:cxnLst/>
            <a:rect l="l" t="t" r="r" b="b"/>
            <a:pathLst>
              <a:path w="6665976" h="8229600">
                <a:moveTo>
                  <a:pt x="0" y="0"/>
                </a:moveTo>
                <a:lnTo>
                  <a:pt x="6665976" y="0"/>
                </a:lnTo>
                <a:lnTo>
                  <a:pt x="66659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464" y="2203529"/>
            <a:ext cx="6492019" cy="6946992"/>
            <a:chOff x="0" y="0"/>
            <a:chExt cx="8656025" cy="92626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74" r="3274"/>
            <a:stretch>
              <a:fillRect/>
            </a:stretch>
          </p:blipFill>
          <p:spPr>
            <a:xfrm>
              <a:off x="0" y="0"/>
              <a:ext cx="8656025" cy="926265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1214316">
            <a:off x="11106911" y="459022"/>
            <a:ext cx="10664117" cy="5052125"/>
          </a:xfrm>
          <a:custGeom>
            <a:avLst/>
            <a:gdLst/>
            <a:ahLst/>
            <a:cxnLst/>
            <a:rect l="l" t="t" r="r" b="b"/>
            <a:pathLst>
              <a:path w="10664117" h="5052125">
                <a:moveTo>
                  <a:pt x="0" y="0"/>
                </a:moveTo>
                <a:lnTo>
                  <a:pt x="10664117" y="0"/>
                </a:lnTo>
                <a:lnTo>
                  <a:pt x="10664117" y="5052125"/>
                </a:lnTo>
                <a:lnTo>
                  <a:pt x="0" y="505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66145" y="2203529"/>
            <a:ext cx="6492019" cy="6946992"/>
            <a:chOff x="0" y="0"/>
            <a:chExt cx="8656025" cy="926265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3274" r="3274"/>
            <a:stretch>
              <a:fillRect/>
            </a:stretch>
          </p:blipFill>
          <p:spPr>
            <a:xfrm>
              <a:off x="0" y="0"/>
              <a:ext cx="8656025" cy="926265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72608" y="9455071"/>
            <a:ext cx="5975944" cy="6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576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TRIANGULO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484" y="1001100"/>
            <a:ext cx="1040257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5000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FIGURAS GEOMETRICAS Y 3D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4182" y="9455071"/>
            <a:ext cx="5975944" cy="6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576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PIRAMIDE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29022" y="3812330"/>
            <a:ext cx="6665976" cy="8229600"/>
          </a:xfrm>
          <a:custGeom>
            <a:avLst/>
            <a:gdLst/>
            <a:ahLst/>
            <a:cxnLst/>
            <a:rect l="l" t="t" r="r" b="b"/>
            <a:pathLst>
              <a:path w="6665976" h="8229600">
                <a:moveTo>
                  <a:pt x="0" y="0"/>
                </a:moveTo>
                <a:lnTo>
                  <a:pt x="6665976" y="0"/>
                </a:lnTo>
                <a:lnTo>
                  <a:pt x="66659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464" y="2203529"/>
            <a:ext cx="6492019" cy="6946992"/>
            <a:chOff x="0" y="0"/>
            <a:chExt cx="8656025" cy="92626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74" r="3274"/>
            <a:stretch>
              <a:fillRect/>
            </a:stretch>
          </p:blipFill>
          <p:spPr>
            <a:xfrm>
              <a:off x="0" y="0"/>
              <a:ext cx="8656025" cy="926265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1214316">
            <a:off x="11106911" y="459022"/>
            <a:ext cx="10664117" cy="5052125"/>
          </a:xfrm>
          <a:custGeom>
            <a:avLst/>
            <a:gdLst/>
            <a:ahLst/>
            <a:cxnLst/>
            <a:rect l="l" t="t" r="r" b="b"/>
            <a:pathLst>
              <a:path w="10664117" h="5052125">
                <a:moveTo>
                  <a:pt x="0" y="0"/>
                </a:moveTo>
                <a:lnTo>
                  <a:pt x="10664117" y="0"/>
                </a:lnTo>
                <a:lnTo>
                  <a:pt x="10664117" y="5052125"/>
                </a:lnTo>
                <a:lnTo>
                  <a:pt x="0" y="5052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66145" y="2203529"/>
            <a:ext cx="6492019" cy="6946992"/>
            <a:chOff x="0" y="0"/>
            <a:chExt cx="8656025" cy="926265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3274" r="3274"/>
            <a:stretch>
              <a:fillRect/>
            </a:stretch>
          </p:blipFill>
          <p:spPr>
            <a:xfrm>
              <a:off x="0" y="0"/>
              <a:ext cx="8656025" cy="9262655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72608" y="9455071"/>
            <a:ext cx="5975944" cy="6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576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CIRCULO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6484" y="1001100"/>
            <a:ext cx="1040257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5000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FIGURAS GEOMETRICAS Y 3D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4182" y="9455071"/>
            <a:ext cx="5975944" cy="6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576" b="1">
                <a:solidFill>
                  <a:srgbClr val="000000"/>
                </a:solidFill>
                <a:latin typeface="Prompt Bold"/>
                <a:ea typeface="Prompt Bold"/>
                <a:cs typeface="Prompt Bold"/>
                <a:sym typeface="Prompt Bold"/>
              </a:rPr>
              <a:t>ESFERA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62591">
            <a:off x="12136813" y="-2758105"/>
            <a:ext cx="4762881" cy="8229600"/>
          </a:xfrm>
          <a:custGeom>
            <a:avLst/>
            <a:gdLst/>
            <a:ahLst/>
            <a:cxnLst/>
            <a:rect l="l" t="t" r="r" b="b"/>
            <a:pathLst>
              <a:path w="4762881" h="8229600">
                <a:moveTo>
                  <a:pt x="0" y="0"/>
                </a:moveTo>
                <a:lnTo>
                  <a:pt x="4762881" y="0"/>
                </a:lnTo>
                <a:lnTo>
                  <a:pt x="47628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42892" y="1028700"/>
            <a:ext cx="1619916" cy="1619916"/>
          </a:xfrm>
          <a:custGeom>
            <a:avLst/>
            <a:gdLst/>
            <a:ahLst/>
            <a:cxnLst/>
            <a:rect l="l" t="t" r="r" b="b"/>
            <a:pathLst>
              <a:path w="1619916" h="1619916">
                <a:moveTo>
                  <a:pt x="0" y="0"/>
                </a:moveTo>
                <a:lnTo>
                  <a:pt x="1619915" y="0"/>
                </a:lnTo>
                <a:lnTo>
                  <a:pt x="1619915" y="1619916"/>
                </a:lnTo>
                <a:lnTo>
                  <a:pt x="0" y="1619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33889" y="3267400"/>
            <a:ext cx="5495454" cy="5264815"/>
          </a:xfrm>
          <a:custGeom>
            <a:avLst/>
            <a:gdLst/>
            <a:ahLst/>
            <a:cxnLst/>
            <a:rect l="l" t="t" r="r" b="b"/>
            <a:pathLst>
              <a:path w="5495454" h="5264815">
                <a:moveTo>
                  <a:pt x="0" y="0"/>
                </a:moveTo>
                <a:lnTo>
                  <a:pt x="5495454" y="0"/>
                </a:lnTo>
                <a:lnTo>
                  <a:pt x="5495454" y="5264816"/>
                </a:lnTo>
                <a:lnTo>
                  <a:pt x="0" y="526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925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8644" y="5326330"/>
            <a:ext cx="8599611" cy="14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2"/>
              </a:lnSpc>
            </a:pPr>
            <a:r>
              <a:rPr lang="en-US" sz="1140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TINKERCAD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42" y="6021730"/>
            <a:ext cx="4701675" cy="5216838"/>
          </a:xfrm>
          <a:custGeom>
            <a:avLst/>
            <a:gdLst/>
            <a:ahLst/>
            <a:cxnLst/>
            <a:rect l="l" t="t" r="r" b="b"/>
            <a:pathLst>
              <a:path w="4701675" h="5216838">
                <a:moveTo>
                  <a:pt x="0" y="0"/>
                </a:moveTo>
                <a:lnTo>
                  <a:pt x="4701675" y="0"/>
                </a:lnTo>
                <a:lnTo>
                  <a:pt x="4701675" y="5216838"/>
                </a:lnTo>
                <a:lnTo>
                  <a:pt x="0" y="5216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62358" y="-4336531"/>
            <a:ext cx="8354924" cy="8229600"/>
          </a:xfrm>
          <a:custGeom>
            <a:avLst/>
            <a:gdLst/>
            <a:ahLst/>
            <a:cxnLst/>
            <a:rect l="l" t="t" r="r" b="b"/>
            <a:pathLst>
              <a:path w="8354924" h="8229600">
                <a:moveTo>
                  <a:pt x="0" y="0"/>
                </a:moveTo>
                <a:lnTo>
                  <a:pt x="8354924" y="0"/>
                </a:lnTo>
                <a:lnTo>
                  <a:pt x="83549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880065">
            <a:off x="12786474" y="600183"/>
            <a:ext cx="2153051" cy="2369245"/>
          </a:xfrm>
          <a:custGeom>
            <a:avLst/>
            <a:gdLst/>
            <a:ahLst/>
            <a:cxnLst/>
            <a:rect l="l" t="t" r="r" b="b"/>
            <a:pathLst>
              <a:path w="2153051" h="2369245">
                <a:moveTo>
                  <a:pt x="0" y="0"/>
                </a:moveTo>
                <a:lnTo>
                  <a:pt x="2153051" y="0"/>
                </a:lnTo>
                <a:lnTo>
                  <a:pt x="2153051" y="2369245"/>
                </a:lnTo>
                <a:lnTo>
                  <a:pt x="0" y="2369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70674" y="7284137"/>
            <a:ext cx="3451979" cy="3535958"/>
          </a:xfrm>
          <a:custGeom>
            <a:avLst/>
            <a:gdLst/>
            <a:ahLst/>
            <a:cxnLst/>
            <a:rect l="l" t="t" r="r" b="b"/>
            <a:pathLst>
              <a:path w="3451979" h="3535958">
                <a:moveTo>
                  <a:pt x="0" y="0"/>
                </a:moveTo>
                <a:lnTo>
                  <a:pt x="3451979" y="0"/>
                </a:lnTo>
                <a:lnTo>
                  <a:pt x="3451979" y="3535959"/>
                </a:lnTo>
                <a:lnTo>
                  <a:pt x="0" y="353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44047" y="2829228"/>
            <a:ext cx="13319441" cy="410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27"/>
              </a:lnSpc>
            </a:pPr>
            <a:r>
              <a:rPr lang="en-US" sz="11319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EXPLORACIÓN DEL ESPACIO 3D EN TINKERCAD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44712" y="3799540"/>
            <a:ext cx="1444176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304196" y="3059424"/>
            <a:ext cx="0" cy="1444176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5400000">
            <a:off x="344712" y="6997941"/>
            <a:ext cx="1444176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304196" y="6257825"/>
            <a:ext cx="0" cy="1444176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775560">
            <a:off x="13116015" y="-3120097"/>
            <a:ext cx="3816477" cy="8229600"/>
          </a:xfrm>
          <a:custGeom>
            <a:avLst/>
            <a:gdLst/>
            <a:ahLst/>
            <a:cxnLst/>
            <a:rect l="l" t="t" r="r" b="b"/>
            <a:pathLst>
              <a:path w="3816477" h="8229600">
                <a:moveTo>
                  <a:pt x="0" y="0"/>
                </a:moveTo>
                <a:lnTo>
                  <a:pt x="3816477" y="0"/>
                </a:lnTo>
                <a:lnTo>
                  <a:pt x="38164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41814" y="321083"/>
            <a:ext cx="1793719" cy="2340906"/>
          </a:xfrm>
          <a:custGeom>
            <a:avLst/>
            <a:gdLst/>
            <a:ahLst/>
            <a:cxnLst/>
            <a:rect l="l" t="t" r="r" b="b"/>
            <a:pathLst>
              <a:path w="1793719" h="2340906">
                <a:moveTo>
                  <a:pt x="0" y="0"/>
                </a:moveTo>
                <a:lnTo>
                  <a:pt x="1793719" y="0"/>
                </a:lnTo>
                <a:lnTo>
                  <a:pt x="1793719" y="2340906"/>
                </a:lnTo>
                <a:lnTo>
                  <a:pt x="0" y="2340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6484" y="1001100"/>
            <a:ext cx="1040257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500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PUNTOS CLAVE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1123" y="3089884"/>
            <a:ext cx="447009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99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Rotar la vista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15674" y="3033756"/>
            <a:ext cx="744527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99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Panorámica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1123" y="6360528"/>
            <a:ext cx="447009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99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Zoom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15674" y="6138709"/>
            <a:ext cx="744527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3499" b="1" dirty="0" err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Cambiar</a:t>
            </a:r>
            <a:r>
              <a:rPr lang="en-US" sz="3499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 vista </a:t>
            </a:r>
            <a:r>
              <a:rPr lang="en-US" sz="3499" b="1" dirty="0" err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rápida</a:t>
            </a:r>
            <a:r>
              <a:rPr lang="en-US" sz="3499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 con </a:t>
            </a:r>
            <a:r>
              <a:rPr lang="en-US" sz="3499" b="1" dirty="0" err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el</a:t>
            </a:r>
            <a:r>
              <a:rPr lang="en-US" sz="3499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 </a:t>
            </a:r>
            <a:r>
              <a:rPr lang="en-US" sz="3499" b="1" dirty="0" err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cubo</a:t>
            </a:r>
            <a:r>
              <a:rPr lang="en-US" sz="3499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 de vista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1123" y="3804259"/>
            <a:ext cx="6008111" cy="226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299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Haz clic en el botón derecho del mouse y arrastra para rotar la vista. Esto te permite ver el objeto desde diferentes lados, como si caminaras alrededor de él.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15674" y="3748131"/>
            <a:ext cx="7445275" cy="180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299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Mantén presionada la tecla Shift y el botón derecho del mouse para mover la cámara sin cambiar el ángulo. Es como mover tu vista hacia la izquierda, derecha, arriba o abajo.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1123" y="6976997"/>
            <a:ext cx="5680336" cy="226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299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Usa la rueda del mouse para acercar o alejar la vista del objeto. Esto te permite observar detalles pequeños o alejarte para ver todo el diseño completo.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15674" y="7142607"/>
            <a:ext cx="7445275" cy="226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En la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esquina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superior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izquierda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de la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pantalla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de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Tinkercad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,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verás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un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cubo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de vista. Haz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clic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en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las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diferentes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caras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del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cubo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para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ver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el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objeto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desde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esos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ángulos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específicos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 (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arriba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,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abajo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,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izquierda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, </a:t>
            </a:r>
            <a:r>
              <a:rPr lang="en-US" sz="2299" b="1" dirty="0" err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derecha</a:t>
            </a:r>
            <a:r>
              <a:rPr lang="en-US" sz="2299" b="1" dirty="0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209531" y="4992445"/>
            <a:ext cx="3816477" cy="8229600"/>
          </a:xfrm>
          <a:custGeom>
            <a:avLst/>
            <a:gdLst/>
            <a:ahLst/>
            <a:cxnLst/>
            <a:rect l="l" t="t" r="r" b="b"/>
            <a:pathLst>
              <a:path w="3816477" h="8229600">
                <a:moveTo>
                  <a:pt x="0" y="0"/>
                </a:moveTo>
                <a:lnTo>
                  <a:pt x="3816477" y="0"/>
                </a:lnTo>
                <a:lnTo>
                  <a:pt x="38164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29129" y="4868786"/>
            <a:ext cx="8034147" cy="8229600"/>
          </a:xfrm>
          <a:custGeom>
            <a:avLst/>
            <a:gdLst/>
            <a:ahLst/>
            <a:cxnLst/>
            <a:rect l="l" t="t" r="r" b="b"/>
            <a:pathLst>
              <a:path w="8034147" h="8229600">
                <a:moveTo>
                  <a:pt x="0" y="0"/>
                </a:moveTo>
                <a:lnTo>
                  <a:pt x="8034147" y="0"/>
                </a:lnTo>
                <a:lnTo>
                  <a:pt x="8034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81593" y="-1568161"/>
            <a:ext cx="9555414" cy="8229600"/>
          </a:xfrm>
          <a:custGeom>
            <a:avLst/>
            <a:gdLst/>
            <a:ahLst/>
            <a:cxnLst/>
            <a:rect l="l" t="t" r="r" b="b"/>
            <a:pathLst>
              <a:path w="9555414" h="8229600">
                <a:moveTo>
                  <a:pt x="0" y="0"/>
                </a:moveTo>
                <a:lnTo>
                  <a:pt x="9555414" y="0"/>
                </a:lnTo>
                <a:lnTo>
                  <a:pt x="95554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07911">
            <a:off x="8960444" y="1222273"/>
            <a:ext cx="5858905" cy="2878187"/>
          </a:xfrm>
          <a:custGeom>
            <a:avLst/>
            <a:gdLst/>
            <a:ahLst/>
            <a:cxnLst/>
            <a:rect l="l" t="t" r="r" b="b"/>
            <a:pathLst>
              <a:path w="5858905" h="2878187">
                <a:moveTo>
                  <a:pt x="0" y="0"/>
                </a:moveTo>
                <a:lnTo>
                  <a:pt x="5858905" y="0"/>
                </a:lnTo>
                <a:lnTo>
                  <a:pt x="5858905" y="2878187"/>
                </a:lnTo>
                <a:lnTo>
                  <a:pt x="0" y="2878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727348"/>
            <a:ext cx="6922723" cy="120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7"/>
              </a:lnSpc>
            </a:pPr>
            <a:r>
              <a:rPr lang="en-US" sz="9438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ACTIVIDAD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90062" y="5286375"/>
            <a:ext cx="8840605" cy="136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8"/>
              </a:lnSpc>
            </a:pPr>
            <a:r>
              <a:rPr lang="en-US" sz="5664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DESARROLLA UNA CASA EN TINKERCAD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254</Words>
  <Application>Microsoft Office PowerPoint</Application>
  <PresentationFormat>Personalizado</PresentationFormat>
  <Paragraphs>30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Calibri</vt:lpstr>
      <vt:lpstr>Prompt Medium</vt:lpstr>
      <vt:lpstr>Prompt</vt:lpstr>
      <vt:lpstr>Prompt Bold</vt:lpstr>
      <vt:lpstr>Arial</vt:lpstr>
      <vt:lpstr>Prompt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proyecto objetos 3d degradados coloridos fondo negro</dc:title>
  <cp:lastModifiedBy>JuanC MarroquinP</cp:lastModifiedBy>
  <cp:revision>2</cp:revision>
  <dcterms:created xsi:type="dcterms:W3CDTF">2006-08-16T00:00:00Z</dcterms:created>
  <dcterms:modified xsi:type="dcterms:W3CDTF">2024-09-19T18:53:45Z</dcterms:modified>
  <dc:identifier>DAGROBfMvDc</dc:identifier>
</cp:coreProperties>
</file>